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005B-84B9-45FF-A314-EDCFDB13461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277-C472-41E4-8C72-857D22108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005B-84B9-45FF-A314-EDCFDB13461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277-C472-41E4-8C72-857D22108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005B-84B9-45FF-A314-EDCFDB13461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277-C472-41E4-8C72-857D22108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005B-84B9-45FF-A314-EDCFDB13461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277-C472-41E4-8C72-857D22108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005B-84B9-45FF-A314-EDCFDB13461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277-C472-41E4-8C72-857D22108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005B-84B9-45FF-A314-EDCFDB13461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277-C472-41E4-8C72-857D22108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005B-84B9-45FF-A314-EDCFDB13461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277-C472-41E4-8C72-857D22108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005B-84B9-45FF-A314-EDCFDB13461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277-C472-41E4-8C72-857D22108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005B-84B9-45FF-A314-EDCFDB13461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277-C472-41E4-8C72-857D22108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005B-84B9-45FF-A314-EDCFDB13461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277-C472-41E4-8C72-857D22108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005B-84B9-45FF-A314-EDCFDB13461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277-C472-41E4-8C72-857D22108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D005B-84B9-45FF-A314-EDCFDB13461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2D277-C472-41E4-8C72-857D22108F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77202"/>
              </p:ext>
            </p:extLst>
          </p:nvPr>
        </p:nvGraphicFramePr>
        <p:xfrm>
          <a:off x="609600" y="431800"/>
          <a:ext cx="8077200" cy="4229608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Skill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Wingdings" pitchFamily="2" charset="2"/>
                        </a:rPr>
                        <a:t>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Wingdings" pitchFamily="2" charset="2"/>
                        </a:rPr>
                        <a:t>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sym typeface="Wingdings" pitchFamily="2" charset="2"/>
                        </a:rPr>
                        <a:t>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This poem captures family memories and associations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This poem is written in phrases and lines, not sentences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/paragraphs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, while still making sense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0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This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poem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may use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the template and is at least ten lines long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This poem was carefully proofread for spelling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, capitalization, and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other mechanics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 Box 48"/>
          <p:cNvSpPr txBox="1">
            <a:spLocks noChangeArrowheads="1"/>
          </p:cNvSpPr>
          <p:nvPr/>
        </p:nvSpPr>
        <p:spPr bwMode="auto">
          <a:xfrm>
            <a:off x="762000" y="4953000"/>
            <a:ext cx="75438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 = 3 Smiley faces and no frowns</a:t>
            </a:r>
          </a:p>
          <a:p>
            <a:pPr>
              <a:spcBef>
                <a:spcPct val="50000"/>
              </a:spcBef>
            </a:pPr>
            <a:r>
              <a:rPr lang="en-US" b="1"/>
              <a:t>B = 2 Smiley faces and no frowns</a:t>
            </a:r>
          </a:p>
          <a:p>
            <a:pPr>
              <a:spcBef>
                <a:spcPct val="50000"/>
              </a:spcBef>
            </a:pPr>
            <a:r>
              <a:rPr lang="en-US" b="1"/>
              <a:t>C = 1 Smiley face and no frowns or  4 middle faces</a:t>
            </a:r>
          </a:p>
          <a:p>
            <a:pPr>
              <a:spcBef>
                <a:spcPct val="50000"/>
              </a:spcBef>
            </a:pPr>
            <a:r>
              <a:rPr lang="en-US" b="1"/>
              <a:t>D = 1 Frown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</vt:lpstr>
      <vt:lpstr>Office Theme</vt:lpstr>
      <vt:lpstr>PowerPoint Presentation</vt:lpstr>
    </vt:vector>
  </TitlesOfParts>
  <Company>D87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rileyj</dc:creator>
  <cp:lastModifiedBy>Riley, Julie</cp:lastModifiedBy>
  <cp:revision>6</cp:revision>
  <dcterms:created xsi:type="dcterms:W3CDTF">2010-11-01T18:39:44Z</dcterms:created>
  <dcterms:modified xsi:type="dcterms:W3CDTF">2017-10-25T15:12:33Z</dcterms:modified>
</cp:coreProperties>
</file>